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7" r:id="rId3"/>
    <p:sldId id="308" r:id="rId4"/>
    <p:sldId id="309" r:id="rId5"/>
    <p:sldId id="306" r:id="rId6"/>
    <p:sldId id="256" r:id="rId7"/>
    <p:sldId id="30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1B3DF-EA3F-B788-797F-865F4A2A8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C33F2C6-A8DE-5C14-C603-D732B67D7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D87CB5-7435-2D97-1B04-095484FE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5CD-B679-4736-B413-8422C2974806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04477E-8F90-3AD1-5321-3F48A943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EFE367-E8D7-47A1-5BDB-F0BBEE29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7A43-B15A-4703-B487-553FA7906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51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15640-DF82-A09C-CE6C-8525C135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2CE24B7-9DD9-1F1D-76F5-3C9F47774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63A94F-EA96-E4A1-BEAE-57414EDB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5CD-B679-4736-B413-8422C2974806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589E1-3AA4-25EB-3F0A-4E6BEDF8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DE6C22-3977-324C-A38A-9DEA0AC7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7A43-B15A-4703-B487-553FA7906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53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03DB6B-FCB8-E61E-9181-B4EAF60AC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55C13D-0ABB-CEFD-8142-5A538BCA6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24D023-D240-3A5E-9565-5709EBA8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5CD-B679-4736-B413-8422C2974806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8EE7EC-505F-25B5-3635-25D1C56D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A7C91F-3C06-2FA8-2EB2-2225B30E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7A43-B15A-4703-B487-553FA7906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26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EDE4C-D97D-BF33-6329-B5F4236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D5CD0E-4239-CDD8-1385-FE83CB7ED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81F1DC-D416-2FB6-681E-240418F5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5CD-B679-4736-B413-8422C2974806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94E899-EF72-5932-A5DD-F301C3F1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BB3E80-F4A8-0F93-32AA-29D8D009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7A43-B15A-4703-B487-553FA7906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9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A30FD-FAA3-022C-5A09-6EA3806F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9C5D0-3E6A-78B5-838F-15A6EE84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8216EE-E67A-D64E-C32E-46326A93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5CD-B679-4736-B413-8422C2974806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45768B-88EE-9AEB-51E5-610BFEBF7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C9CB94-D207-3FD3-8B96-0978EECF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7A43-B15A-4703-B487-553FA7906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99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9CC4C-DDDD-37D0-B95C-08005B761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82B5BB-3C35-7A44-29DD-DA3AED6B3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0E716B5-17CE-7A4A-9C9D-42D1177D6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ACD4F2-A46C-F2AF-C25B-FBE355C8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5CD-B679-4736-B413-8422C2974806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8EED7AE-AD3E-CDEC-0F7E-4CDC51CB9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663481-F8AB-8D60-5B25-54B12F51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7A43-B15A-4703-B487-553FA7906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71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B092B-07D9-C04E-D49D-D436AE20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089C8D-FA88-FA53-E2D5-01D969D7C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4B2173-4508-4614-A4BC-3D1A685B5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882CEBF-9E46-DF9C-7558-573A1ED13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E9F317-13AA-A250-7890-648247FC0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9542B0-17F7-9A6C-9BFE-0D0B9332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5CD-B679-4736-B413-8422C2974806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6DF6837-B3C8-9711-3052-3AEDA1E6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9FCABDB-79C4-36B8-A41B-44DC9A3C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7A43-B15A-4703-B487-553FA7906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71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DC053-8173-ADC8-E134-4E40F5CE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E40B03-7AFC-820F-D501-E4B7C606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5CD-B679-4736-B413-8422C2974806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4F7A40-C920-60FE-47B3-3A7DA6BF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AF54D1-651D-E8B9-0B60-6C45E39D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7A43-B15A-4703-B487-553FA7906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52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A209389-6D4E-28BE-9EF5-461D2ED6A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5CD-B679-4736-B413-8422C2974806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68433E-9F46-E7B7-EF14-AEF5796C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8466B0-C4F5-AA6D-4821-08CAD148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7A43-B15A-4703-B487-553FA7906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52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97743-F8AE-8FC1-B4F0-2D053FF5D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42EE9B-1B82-2437-9954-38A340A1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42B8D5-8AB5-5270-7DDE-4192F5958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6BBCAC-7937-902F-1AC5-237D8E49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5CD-B679-4736-B413-8422C2974806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8A7DD2-707B-6CD7-CDDD-A059F439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FC548A-4A80-5E21-D41C-92405F4E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7A43-B15A-4703-B487-553FA7906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92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0879B-D7FF-1503-21C4-1E871810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7D70CB2-0F57-5CBE-4510-B28CFA306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614A23-2403-845C-55ED-A9DC52176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2AF61F-C518-0B7A-20E1-30D81316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5CD-B679-4736-B413-8422C2974806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76D7FF-8671-1888-F595-075CFB0C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219E82-A64C-FFE8-BAF5-88232BE4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7A43-B15A-4703-B487-553FA7906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70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5743BF-3B9D-B188-F5C7-6C3CBEB5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1E637D-C471-FBA8-CF06-B0DD06362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47416A-0F39-A97C-D0CB-26C5092AF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5555CD-B679-4736-B413-8422C2974806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2FDC26-F66D-94B0-D59B-9546BFA9E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5D95C3-360A-529A-4C1E-AD903F75F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8A7A43-B15A-4703-B487-553FA7906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9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astatur, Computer, Computertastatur, Eingabegerät enthält.&#10;&#10;KI-generierte Inhalte können fehlerhaft sein.">
            <a:extLst>
              <a:ext uri="{FF2B5EF4-FFF2-40B4-BE49-F238E27FC236}">
                <a16:creationId xmlns:a16="http://schemas.microsoft.com/office/drawing/2014/main" id="{F968C1EE-F412-2489-E3D7-4287F6404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3" y="3152715"/>
            <a:ext cx="5349147" cy="323102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67EBAEF-3706-47DD-83EA-578E5F2E026A}"/>
              </a:ext>
            </a:extLst>
          </p:cNvPr>
          <p:cNvSpPr txBox="1"/>
          <p:nvPr/>
        </p:nvSpPr>
        <p:spPr>
          <a:xfrm>
            <a:off x="5141372" y="3969085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4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gemeinsam</a:t>
            </a:r>
          </a:p>
          <a:p>
            <a:pPr>
              <a:spcBef>
                <a:spcPts val="1200"/>
              </a:spcBef>
            </a:pPr>
            <a:r>
              <a:rPr lang="de-DE" sz="24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zukunftsfähig</a:t>
            </a:r>
          </a:p>
          <a:p>
            <a:pPr>
              <a:spcBef>
                <a:spcPts val="1200"/>
              </a:spcBef>
            </a:pPr>
            <a:r>
              <a:rPr lang="de-DE" sz="24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wirtschaften</a:t>
            </a:r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021EDB7-C1EC-42B6-A91E-41A39199E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5" y="0"/>
            <a:ext cx="3621906" cy="187361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8E61017-CBB2-5D1F-FB83-67BFB9CE9613}"/>
              </a:ext>
            </a:extLst>
          </p:cNvPr>
          <p:cNvSpPr txBox="1">
            <a:spLocks/>
          </p:cNvSpPr>
          <p:nvPr/>
        </p:nvSpPr>
        <p:spPr bwMode="auto">
          <a:xfrm>
            <a:off x="1991544" y="6667364"/>
            <a:ext cx="8424936" cy="38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Modell </a:t>
            </a:r>
            <a:r>
              <a:rPr lang="de-DE" alt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Hohenlohe</a:t>
            </a:r>
            <a:r>
              <a:rPr lang="de-DE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  <a:r>
              <a:rPr lang="de-DE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Netzwerk betrieblicher Umweltschutz und nachhaltiges Wirtschaften e.V. </a:t>
            </a:r>
            <a:r>
              <a:rPr lang="de-DE" alt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  <a:r>
              <a:rPr lang="de-DE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sz="10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www.modell-hohenlohe.de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CBA013-E9BF-83B6-DB5C-B48F966CFEA0}"/>
              </a:ext>
            </a:extLst>
          </p:cNvPr>
          <p:cNvSpPr txBox="1"/>
          <p:nvPr/>
        </p:nvSpPr>
        <p:spPr>
          <a:xfrm>
            <a:off x="503224" y="2174288"/>
            <a:ext cx="10607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Willkommen zu ; Fördermittel so gut wie nie , Impulse und Fakten von Martin Welther,</a:t>
            </a:r>
          </a:p>
          <a:p>
            <a:pPr algn="ctr"/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23.09.2025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D25DFA6-5E94-FCD2-99D0-5E5FD38B8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4" y="242443"/>
            <a:ext cx="11336332" cy="6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CC874A2-8C86-99BE-6EB4-B99EA40A6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18" y="237679"/>
            <a:ext cx="11202963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1E0D074-DC83-90C2-6C36-A886A9F5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9" y="175758"/>
            <a:ext cx="11622122" cy="6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2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56412E-A6AB-95AB-DA5B-35AF9D7C5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3" y="0"/>
            <a:ext cx="11883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BF6D7-B4E5-5994-F3DB-3AD714C7E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D92558-76F8-59BC-6763-EDB0962199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E8F8FF-E45F-F5C3-E86B-31766AFD3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73"/>
            <a:ext cx="12192000" cy="67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2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17899EE-8A6C-415D-8095-7DAB4FA4C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65" y="2852916"/>
            <a:ext cx="7894655" cy="3250740"/>
          </a:xfrm>
          <a:prstGeom prst="rect">
            <a:avLst/>
          </a:prstGeom>
        </p:spPr>
      </p:pic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2AE7F7EC-88D5-5EDD-C03A-092213A7CA5F}"/>
              </a:ext>
            </a:extLst>
          </p:cNvPr>
          <p:cNvSpPr txBox="1">
            <a:spLocks/>
          </p:cNvSpPr>
          <p:nvPr/>
        </p:nvSpPr>
        <p:spPr bwMode="auto">
          <a:xfrm>
            <a:off x="1991544" y="6667364"/>
            <a:ext cx="8424936" cy="38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Modell </a:t>
            </a:r>
            <a:r>
              <a:rPr lang="de-DE" alt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Hohenlohe</a:t>
            </a:r>
            <a:r>
              <a:rPr lang="de-DE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  <a:r>
              <a:rPr lang="de-DE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Netzwerk betrieblicher Umweltschutz und nachhaltiges Wirtschaften e.V. </a:t>
            </a:r>
            <a:r>
              <a:rPr lang="de-DE" alt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  <a:r>
              <a:rPr lang="de-DE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de-DE" sz="10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www.modell-hohenlohe.de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2" name="Grafik 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414DC4F-3911-0B00-67C2-242D014E2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404665"/>
            <a:ext cx="1812313" cy="937511"/>
          </a:xfrm>
          <a:prstGeom prst="rect">
            <a:avLst/>
          </a:prstGeom>
        </p:spPr>
      </p:pic>
      <p:pic>
        <p:nvPicPr>
          <p:cNvPr id="6" name="Grafik 5" descr="Ein Bild, das Clipart, Grafiken, Design, Kunst enthält.&#10;&#10;Automatisch generierte Beschreibung">
            <a:extLst>
              <a:ext uri="{FF2B5EF4-FFF2-40B4-BE49-F238E27FC236}">
                <a16:creationId xmlns:a16="http://schemas.microsoft.com/office/drawing/2014/main" id="{223421CD-0548-000E-4C1A-816B622DB9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4036">
            <a:off x="5081727" y="839659"/>
            <a:ext cx="2244569" cy="221229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F5230D1-92A5-EAD4-7842-21E42B4D3CFC}"/>
              </a:ext>
            </a:extLst>
          </p:cNvPr>
          <p:cNvSpPr txBox="1"/>
          <p:nvPr/>
        </p:nvSpPr>
        <p:spPr>
          <a:xfrm rot="21043097">
            <a:off x="7320137" y="1657041"/>
            <a:ext cx="2411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</a:rPr>
              <a:t>Nachhaltigkeit gemeinsam gestalten und schaffen</a:t>
            </a:r>
          </a:p>
        </p:txBody>
      </p:sp>
    </p:spTree>
    <p:extLst>
      <p:ext uri="{BB962C8B-B14F-4D97-AF65-F5344CB8AC3E}">
        <p14:creationId xmlns:p14="http://schemas.microsoft.com/office/powerpoint/2010/main" val="1672112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Breitbild</PresentationFormat>
  <Paragraphs>11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Verdana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Gunde Berdyszak</dc:creator>
  <cp:lastModifiedBy>Gunde Berdyszak</cp:lastModifiedBy>
  <cp:revision>1</cp:revision>
  <dcterms:created xsi:type="dcterms:W3CDTF">2025-09-23T07:21:24Z</dcterms:created>
  <dcterms:modified xsi:type="dcterms:W3CDTF">2025-09-23T07:33:55Z</dcterms:modified>
</cp:coreProperties>
</file>